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33712F-00F9-4339-84A9-075FC09CC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3619" y="0"/>
            <a:ext cx="56047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913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</cp:revision>
  <dcterms:created xsi:type="dcterms:W3CDTF">2020-04-18T07:36:16Z</dcterms:created>
  <dcterms:modified xsi:type="dcterms:W3CDTF">2020-04-18T08:01:02Z</dcterms:modified>
</cp:coreProperties>
</file>